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orum" charset="1" panose="02000000000000000000"/>
      <p:regular r:id="rId10"/>
    </p:embeddedFont>
    <p:embeddedFont>
      <p:font typeface="TT Drugs" charset="1" panose="02000503060000020003"/>
      <p:regular r:id="rId11"/>
    </p:embeddedFont>
    <p:embeddedFont>
      <p:font typeface="TT Drugs Bold" charset="1" panose="02000803060000020003"/>
      <p:regular r:id="rId12"/>
    </p:embeddedFont>
    <p:embeddedFont>
      <p:font typeface="TT Drugs Italics" charset="1" panose="02000503000000090003"/>
      <p:regular r:id="rId13"/>
    </p:embeddedFont>
    <p:embeddedFont>
      <p:font typeface="TT Drugs Bold Italics" charset="1" panose="020008030000000900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013544">
            <a:off x="-1834628" y="-2396987"/>
            <a:ext cx="8825308" cy="822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086015" y="4008962"/>
            <a:ext cx="10115971" cy="2679641"/>
            <a:chOff x="0" y="0"/>
            <a:chExt cx="13487961" cy="35728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13487961" cy="262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26"/>
                </a:lnSpc>
              </a:pPr>
              <a:r>
                <a:rPr lang="en-US" sz="6932">
                  <a:solidFill>
                    <a:srgbClr val="FFFFFF"/>
                  </a:solidFill>
                  <a:latin typeface="Forum"/>
                </a:rPr>
                <a:t>PREDICTING CAR PRICES USING LINEAR REGRESSION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76189"/>
              <a:ext cx="13487961" cy="696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TT Drugs"/>
                </a:rPr>
                <a:t>by Sultanah Aldossari&amp; Rawan Alharbi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97468" y="901928"/>
            <a:ext cx="2249442" cy="9104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412360" y="4915050"/>
            <a:ext cx="2938350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537564" y="537226"/>
            <a:ext cx="2482590" cy="36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Drugs"/>
              </a:rPr>
              <a:t>Oct. 2021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90" r="0" b="0"/>
          <a:stretch>
            <a:fillRect/>
          </a:stretch>
        </p:blipFill>
        <p:spPr>
          <a:xfrm flipH="false" flipV="false" rot="0">
            <a:off x="8719849" y="2638162"/>
            <a:ext cx="8930931" cy="56322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049" y="2501507"/>
            <a:ext cx="9084951" cy="576894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67647" y="1886783"/>
            <a:ext cx="14352706" cy="85667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55028" y="4375676"/>
            <a:ext cx="8825308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08142" y="5296576"/>
            <a:ext cx="10535909" cy="111050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303164">
            <a:off x="-843112" y="4566854"/>
            <a:ext cx="8825308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2321566" y="2192884"/>
            <a:ext cx="1340613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743200" y="1019175"/>
            <a:ext cx="7335400" cy="71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FFFFFF"/>
                </a:solidFill>
                <a:latin typeface="Forum"/>
              </a:rPr>
              <a:t>CONT: 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1878" y="2966999"/>
            <a:ext cx="15484244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0034" indent="-380017" lvl="1">
              <a:lnSpc>
                <a:spcPts val="4224"/>
              </a:lnSpc>
              <a:buFont typeface="Arial"/>
              <a:buChar char="•"/>
            </a:pPr>
            <a:r>
              <a:rPr lang="en-US" sz="3520">
                <a:solidFill>
                  <a:srgbClr val="FFFFFF"/>
                </a:solidFill>
                <a:latin typeface="Forum"/>
              </a:rPr>
              <a:t>A</a:t>
            </a:r>
            <a:r>
              <a:rPr lang="en-US" sz="3520">
                <a:solidFill>
                  <a:srgbClr val="FFFFFF"/>
                </a:solidFill>
                <a:latin typeface="Forum"/>
              </a:rPr>
              <a:t>fter visualization we can derive some features that significantly affect the price 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047113" y="-4008762"/>
            <a:ext cx="6151626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43242" y="1325213"/>
            <a:ext cx="5615477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Forum"/>
              </a:rPr>
              <a:t>PRE-PROCESSING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43242" y="3186610"/>
            <a:ext cx="14311422" cy="480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3983" indent="-441991" lvl="1">
              <a:lnSpc>
                <a:spcPts val="9826"/>
              </a:lnSpc>
              <a:buFont typeface="Arial"/>
              <a:buChar char="•"/>
            </a:pPr>
            <a:r>
              <a:rPr lang="en-US" sz="4094">
                <a:solidFill>
                  <a:srgbClr val="FFFFFF"/>
                </a:solidFill>
                <a:latin typeface="Forum"/>
              </a:rPr>
              <a:t>Converting categorical data into dummy variables</a:t>
            </a:r>
          </a:p>
          <a:p>
            <a:pPr algn="just" marL="883983" indent="-441991" lvl="1">
              <a:lnSpc>
                <a:spcPts val="9826"/>
              </a:lnSpc>
              <a:buFont typeface="Arial"/>
              <a:buChar char="•"/>
            </a:pPr>
            <a:r>
              <a:rPr lang="en-US" sz="4094">
                <a:solidFill>
                  <a:srgbClr val="FFFFFF"/>
                </a:solidFill>
                <a:latin typeface="Forum"/>
              </a:rPr>
              <a:t>Derive a new features from our data</a:t>
            </a:r>
          </a:p>
          <a:p>
            <a:pPr algn="just" marL="883983" indent="-441991" lvl="1">
              <a:lnSpc>
                <a:spcPts val="9826"/>
              </a:lnSpc>
              <a:buFont typeface="Arial"/>
              <a:buChar char="•"/>
            </a:pPr>
            <a:r>
              <a:rPr lang="en-US" sz="4094">
                <a:solidFill>
                  <a:srgbClr val="FFFFFF"/>
                </a:solidFill>
                <a:latin typeface="Forum"/>
              </a:rPr>
              <a:t>Scaled our data into the same scale</a:t>
            </a:r>
          </a:p>
          <a:p>
            <a:pPr algn="just" marL="883983" indent="-441991" lvl="1">
              <a:lnSpc>
                <a:spcPts val="9826"/>
              </a:lnSpc>
              <a:buFont typeface="Arial"/>
              <a:buChar char="•"/>
            </a:pPr>
            <a:r>
              <a:rPr lang="en-US" sz="4094">
                <a:solidFill>
                  <a:srgbClr val="FFFFFF"/>
                </a:solidFill>
                <a:latin typeface="Forum"/>
              </a:rPr>
              <a:t>Created a new dataframe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216980">
            <a:off x="-3981711" y="5638510"/>
            <a:ext cx="10020822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16541" y="778295"/>
            <a:ext cx="5860867" cy="43391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9061" b="0"/>
          <a:stretch>
            <a:fillRect/>
          </a:stretch>
        </p:blipFill>
        <p:spPr>
          <a:xfrm flipH="false" flipV="false" rot="0">
            <a:off x="10116541" y="5546084"/>
            <a:ext cx="5790684" cy="42072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72938" y="923083"/>
            <a:ext cx="7106434" cy="110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Forum"/>
              </a:rPr>
              <a:t>MODELING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27015" y="2973851"/>
            <a:ext cx="10130388" cy="2982828"/>
            <a:chOff x="0" y="0"/>
            <a:chExt cx="13507184" cy="397710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3507184" cy="1115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59"/>
                </a:lnSpc>
              </a:pPr>
              <a:r>
                <a:rPr lang="en-US" sz="5276">
                  <a:solidFill>
                    <a:srgbClr val="FFFFFF"/>
                  </a:solidFill>
                  <a:latin typeface="Forum"/>
                </a:rPr>
                <a:t>Linear Regression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15962"/>
              <a:ext cx="13507184" cy="122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 Split the data into train and test</a:t>
              </a:r>
            </a:p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 Sklearn library were used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87613"/>
              <a:ext cx="13507184" cy="68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89065" y="5682571"/>
            <a:ext cx="6674179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520">
                <a:solidFill>
                  <a:srgbClr val="FFFFFF"/>
                </a:solidFill>
                <a:latin typeface="Forum"/>
              </a:rPr>
              <a:t>MSE Test Score = 0.012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216980">
            <a:off x="-3981711" y="5638510"/>
            <a:ext cx="10020822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2335315"/>
            <a:ext cx="8488901" cy="5919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2938" y="923083"/>
            <a:ext cx="7106434" cy="110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Forum"/>
              </a:rPr>
              <a:t>MODELING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7015" y="2973851"/>
            <a:ext cx="10130388" cy="2982828"/>
            <a:chOff x="0" y="0"/>
            <a:chExt cx="13507184" cy="39771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3507184" cy="1115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59"/>
                </a:lnSpc>
              </a:pPr>
              <a:r>
                <a:rPr lang="en-US" sz="5276">
                  <a:solidFill>
                    <a:srgbClr val="FFFFFF"/>
                  </a:solidFill>
                  <a:latin typeface="Forum"/>
                </a:rPr>
                <a:t>Lasso Regression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5962"/>
              <a:ext cx="13507184" cy="122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Split data into train and test</a:t>
              </a:r>
            </a:p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The best Alpha value were 0.01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87613"/>
              <a:ext cx="13507184" cy="68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89065" y="5682571"/>
            <a:ext cx="6674179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520">
                <a:solidFill>
                  <a:srgbClr val="FFFFFF"/>
                </a:solidFill>
                <a:latin typeface="Forum"/>
              </a:rPr>
              <a:t>MSE Test Score = 0.012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216980">
            <a:off x="-3981711" y="5638510"/>
            <a:ext cx="10020822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1894366"/>
            <a:ext cx="8378870" cy="59324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2938" y="923083"/>
            <a:ext cx="7106434" cy="110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Forum"/>
              </a:rPr>
              <a:t>MODELING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7015" y="3206685"/>
            <a:ext cx="10130388" cy="2517161"/>
            <a:chOff x="0" y="0"/>
            <a:chExt cx="13507184" cy="33562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3507184" cy="1115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59"/>
                </a:lnSpc>
              </a:pPr>
              <a:r>
                <a:rPr lang="en-US" sz="5276">
                  <a:solidFill>
                    <a:srgbClr val="FFFFFF"/>
                  </a:solidFill>
                  <a:latin typeface="Forum"/>
                </a:rPr>
                <a:t>Lasso Regression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5962"/>
              <a:ext cx="13507184" cy="601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13654" indent="-306827" lvl="1">
                <a:lnSpc>
                  <a:spcPts val="3694"/>
                </a:lnSpc>
                <a:buFont typeface="Arial"/>
                <a:buChar char="•"/>
              </a:pPr>
              <a:r>
                <a:rPr lang="en-US" sz="2842">
                  <a:solidFill>
                    <a:srgbClr val="FFFFFF"/>
                  </a:solidFill>
                  <a:latin typeface="TT Drugs"/>
                </a:rPr>
                <a:t>After Feature Selection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66724"/>
              <a:ext cx="13507184" cy="68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89065" y="5682571"/>
            <a:ext cx="6674179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520">
                <a:solidFill>
                  <a:srgbClr val="FFFFFF"/>
                </a:solidFill>
                <a:latin typeface="Forum"/>
              </a:rPr>
              <a:t>MSE Test Score = 0.011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216980">
            <a:off x="-3981711" y="5638510"/>
            <a:ext cx="10020822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93724" y="2183689"/>
            <a:ext cx="8365576" cy="5919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2938" y="923083"/>
            <a:ext cx="7106434" cy="110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Forum"/>
              </a:rPr>
              <a:t>MODELING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7015" y="3206685"/>
            <a:ext cx="10130388" cy="2517161"/>
            <a:chOff x="0" y="0"/>
            <a:chExt cx="13507184" cy="33562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3507184" cy="1115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59"/>
                </a:lnSpc>
              </a:pPr>
              <a:r>
                <a:rPr lang="en-US" sz="5276">
                  <a:solidFill>
                    <a:srgbClr val="FFFFFF"/>
                  </a:solidFill>
                  <a:latin typeface="Forum"/>
                </a:rPr>
                <a:t>Ridge Regression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5962"/>
              <a:ext cx="13507184" cy="601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94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66724"/>
              <a:ext cx="13507184" cy="68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604808"/>
            <a:ext cx="6674179" cy="5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520">
                <a:solidFill>
                  <a:srgbClr val="FFFFFF"/>
                </a:solidFill>
                <a:latin typeface="Forum"/>
              </a:rPr>
              <a:t>MSE Test Score = 0.013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64758" y="4314462"/>
            <a:ext cx="7659472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</a:rPr>
              <a:t>CONCLUSION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314521">
            <a:off x="-831151" y="-5705577"/>
            <a:ext cx="7672032" cy="124748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683252">
            <a:off x="-2873462" y="2714132"/>
            <a:ext cx="7804324" cy="82259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613645" y="-1517720"/>
            <a:ext cx="6491459" cy="589911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232114" y="6920592"/>
            <a:ext cx="11027186" cy="2148492"/>
            <a:chOff x="0" y="0"/>
            <a:chExt cx="14702915" cy="28646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4702915" cy="196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THANK YOU!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23822"/>
              <a:ext cx="14702915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4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8402807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</a:rPr>
              <a:t>CONTENT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83041" y="2492363"/>
            <a:ext cx="8358727" cy="527050"/>
            <a:chOff x="0" y="0"/>
            <a:chExt cx="11144969" cy="7027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681633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462829" y="36054"/>
              <a:ext cx="9682140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Introduction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83041" y="3686040"/>
            <a:ext cx="8358727" cy="874607"/>
            <a:chOff x="0" y="0"/>
            <a:chExt cx="11144969" cy="116614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5368"/>
              <a:ext cx="800199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62829" y="-28575"/>
              <a:ext cx="9682140" cy="119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Dataset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Exploratory Data Analysis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83041" y="5350883"/>
            <a:ext cx="8358727" cy="527050"/>
            <a:chOff x="0" y="0"/>
            <a:chExt cx="11144969" cy="7027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797223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62829" y="48401"/>
              <a:ext cx="9682140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Pre-Processing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7783041" y="3299939"/>
            <a:ext cx="835872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7783041" y="4918905"/>
            <a:ext cx="835872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7783041" y="6226960"/>
            <a:ext cx="835872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7783041" y="6529969"/>
            <a:ext cx="8358727" cy="527050"/>
            <a:chOff x="0" y="0"/>
            <a:chExt cx="11144969" cy="70273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797223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62829" y="48401"/>
              <a:ext cx="9682140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Modeling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83041" y="7654448"/>
            <a:ext cx="8358727" cy="527050"/>
            <a:chOff x="0" y="0"/>
            <a:chExt cx="11144969" cy="70273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681633" cy="740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5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62829" y="36054"/>
              <a:ext cx="9682140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TT Drugs"/>
                </a:rPr>
                <a:t>Conclusion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7783041" y="7387474"/>
            <a:ext cx="835872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78827">
            <a:off x="11616985" y="-869308"/>
            <a:ext cx="5515885" cy="49574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12195199" y="4791795"/>
            <a:ext cx="7776569" cy="679477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47222" y="2342750"/>
            <a:ext cx="7496778" cy="5136073"/>
            <a:chOff x="0" y="0"/>
            <a:chExt cx="9995704" cy="684809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03847"/>
              <a:ext cx="9995704" cy="120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8"/>
                </a:lnSpc>
              </a:pPr>
              <a:r>
                <a:rPr lang="en-US" sz="5606">
                  <a:solidFill>
                    <a:srgbClr val="FFFFFF"/>
                  </a:solidFill>
                  <a:latin typeface="Forum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28971"/>
              <a:ext cx="9995704" cy="2702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The purchase of a car can take a considerable amount of time.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 It is possible to determine the actual worth of a car based on many factors.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The aim is to develop Linear regression model based on our data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9995704" cy="588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4"/>
                </a:lnSpc>
              </a:pPr>
              <a:r>
                <a:rPr lang="en-US" sz="2803">
                  <a:solidFill>
                    <a:srgbClr val="FFFFFF"/>
                  </a:solidFill>
                  <a:latin typeface="TT Drugs Bold"/>
                </a:rPr>
                <a:t>INTRODUCTION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337474"/>
              <a:ext cx="9995704" cy="51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571200">
            <a:off x="8138050" y="-21715"/>
            <a:ext cx="12947988" cy="117988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56200" y="2355001"/>
            <a:ext cx="7487800" cy="2220259"/>
            <a:chOff x="0" y="0"/>
            <a:chExt cx="9983733" cy="29603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9983733" cy="1199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56668"/>
              <a:ext cx="9983733" cy="58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50299"/>
              <a:ext cx="9983733" cy="51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97142" y="2512083"/>
            <a:ext cx="7496778" cy="4797406"/>
            <a:chOff x="0" y="0"/>
            <a:chExt cx="9995704" cy="639654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703847"/>
              <a:ext cx="9995704" cy="120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8"/>
                </a:lnSpc>
              </a:pPr>
              <a:r>
                <a:rPr lang="en-US" sz="5606">
                  <a:solidFill>
                    <a:srgbClr val="FFFFFF"/>
                  </a:solidFill>
                  <a:latin typeface="Forum"/>
                </a:rPr>
                <a:t>DATA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28971"/>
              <a:ext cx="9995704" cy="2250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Data scraped using Selenium. 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 205 observations, 26 features. 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Price is our target </a:t>
              </a:r>
            </a:p>
            <a:p>
              <a:pPr algn="just" marL="454122" indent="-227061" lvl="1">
                <a:lnSpc>
                  <a:spcPts val="273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TT Drugs"/>
                </a:rPr>
                <a:t>The independent variables are divided into Categorical and Numerical variables.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9995704" cy="588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4"/>
                </a:lnSpc>
              </a:pPr>
              <a:r>
                <a:rPr lang="en-US" sz="2803">
                  <a:solidFill>
                    <a:srgbClr val="FFFFFF"/>
                  </a:solidFill>
                  <a:latin typeface="TT Drugs Bold"/>
                </a:rPr>
                <a:t>DATASET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85918"/>
              <a:ext cx="9995704" cy="51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38153" y="2591507"/>
            <a:ext cx="14411695" cy="62510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62200" y="1019175"/>
            <a:ext cx="7335400" cy="71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EXPOLARITY DATA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4775" y="2789572"/>
            <a:ext cx="8917234" cy="57962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2789572"/>
            <a:ext cx="8917234" cy="579620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2368900"/>
            <a:ext cx="8944678" cy="57916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7850" y="2518165"/>
            <a:ext cx="8796150" cy="58164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7927" y="2405976"/>
            <a:ext cx="8666073" cy="58387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2383861"/>
            <a:ext cx="8540447" cy="58608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315677" y="2473266"/>
            <a:ext cx="8972323" cy="57871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2556229"/>
            <a:ext cx="9506976" cy="57041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2200" y="664633"/>
            <a:ext cx="7335400" cy="14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0F2A37"/>
                </a:solidFill>
                <a:latin typeface="Forum"/>
              </a:rPr>
              <a:t>CONT: EXPOLARITY DATA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DAEtfMUAf2c</dc:identifier>
  <dcterms:modified xsi:type="dcterms:W3CDTF">2011-08-01T06:04:30Z</dcterms:modified>
  <cp:revision>1</cp:revision>
  <dc:title>True Car</dc:title>
</cp:coreProperties>
</file>